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4" r:id="rId12"/>
    <p:sldId id="266" r:id="rId13"/>
    <p:sldId id="267" r:id="rId14"/>
    <p:sldId id="268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9" autoAdjust="0"/>
    <p:restoredTop sz="94660"/>
  </p:normalViewPr>
  <p:slideViewPr>
    <p:cSldViewPr snapToGrid="0">
      <p:cViewPr varScale="1">
        <p:scale>
          <a:sx n="66" d="100"/>
          <a:sy n="66" d="100"/>
        </p:scale>
        <p:origin x="47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74B79-B401-B403-B2AF-5DC9DF2D89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0682FE-DF73-0302-E717-80CEDA4F8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91D18-908B-D179-1A7F-A11F78EFC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B21AD7-9A7B-D332-F055-582A2B965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487CD-B0AB-405F-2E92-F88737E34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641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0DDCE-1F30-1573-6A0D-DD0DDB812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DDCC8A-E2EA-EFCD-33D7-82D60B4A9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E2F87-19B7-3B47-30F8-EA4D442E0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91BF2-75F6-30EA-FC2F-2E9826BBC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BA9DF-2B85-7D95-9387-9FC070D20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498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E3F465-6C1E-8D1A-0813-F7E5C0229B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0A7B8-65B7-9A1D-4BCF-E0C7409EF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3B124-9018-7141-45FE-46EB0DB44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48380-482B-13A1-1312-D94FD3A7F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245F0-4ACD-C82D-58F8-53E682639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585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0C73-D03E-E64D-F266-9BBC3B9A9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B97BB-CF94-9A85-FDB7-12F0CEEC5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007AC-B05D-FF12-4FE9-CDB5CD5D0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E8488-A40D-6632-4B0B-3A5A4EA9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AD2E6-4A39-8CEF-C49C-353D3E737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453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096B8-BCE5-3A64-0008-44DD4C331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49A43A-70D1-4FBE-1FF0-86A474679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0DC2F-BA6B-F394-BCE1-9545EA3F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13934-0ABB-A1AC-6532-A5B25DE3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FBF05-0336-12E2-8B6D-97F34EF0E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572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2CF88-C4D5-88E6-2A27-C923B2CB5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12BA3-23A1-5F69-6B63-9094848C48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A9DF1C-7177-A9A9-57B7-4CDD3D299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D70FD1-EC78-23F5-826F-AE5AA46B9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A93451-31FD-02F2-FDE6-73ADC86F6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75CA9-FFFB-C14E-6E1B-F519BB8D4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650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113EB-3CB5-E12C-A72C-5464236AF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E687A-8221-3EAA-99CB-93867DC88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C0203-3F4C-FFC4-4F6D-0C73EEC1CD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ED981C-BD43-8CD6-E9AE-31CD39BE4B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354C92-5EC8-5817-4FDB-43F8C89F04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ED1FDC-38DD-7878-3395-A4BFE96C0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D68A83-7F1B-28DA-0282-C136B50EB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6BF158-5A98-28F2-BF06-95E0346C4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773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B3664-5112-FCB4-4205-5804011A3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4705C-BE9C-7F96-D106-1E72AB81B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10FDE4-EAE0-F734-E4B1-281FF16AE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7D8F14-6C6C-02F0-08C0-B310D39E2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035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792905-1D5F-FCF5-5EFC-6ADC0378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FCD48-576B-DE9F-D236-120197AD9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9A51-9B0B-452A-41E5-1A94253CE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89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86C56-EA3D-998A-C13E-E014DD22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5AC9E-3B85-9E70-769C-67C8B8B0A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916F7E-1D02-2904-A62F-38A23A29E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5923E-A7DA-6B5D-C2F0-C857DC7F8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66297-F89D-ACDA-1406-02EB1983B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4987E-37CA-A1D4-A036-22610CA9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43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830AE-661C-4FFC-9C4A-F885E93D2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11CCDA-5381-119F-4030-C72224321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96B85-114E-C26F-3CD2-D1A68C79A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6584F-A4B8-491E-D3A2-A9971B054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CA2373-6ADD-0793-6C44-2AC3CF545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4F68E-F3EE-E0F4-4F3A-330FCEEC0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187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42DF37-7820-3EF2-7CA6-193B2C941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9DDEE4-301F-8399-4DC7-02E959582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053FE-727C-0EF1-0BF6-085A5D2638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BB280-533F-47F6-A2BF-72C3E90599DB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FFE1E-2DED-3CDC-5880-50BB1FE130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2AEC1-2C69-F9D9-88D5-B7C93BEFCB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4F204-39CF-4F40-ADA2-65361B03A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9429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8.xml"/><Relationship Id="rId5" Type="http://schemas.openxmlformats.org/officeDocument/2006/relationships/slide" Target="slide6.xml"/><Relationship Id="rId4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image" Target="../media/image10.png"/><Relationship Id="rId7" Type="http://schemas.openxmlformats.org/officeDocument/2006/relationships/slide" Target="slide12.xml"/><Relationship Id="rId2" Type="http://schemas.openxmlformats.org/officeDocument/2006/relationships/slide" Target="slide1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7.xml"/><Relationship Id="rId4" Type="http://schemas.openxmlformats.org/officeDocument/2006/relationships/slide" Target="slide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image" Target="../media/image11.png"/><Relationship Id="rId7" Type="http://schemas.openxmlformats.org/officeDocument/2006/relationships/slide" Target="slide14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7.xml"/><Relationship Id="rId4" Type="http://schemas.openxmlformats.org/officeDocument/2006/relationships/slide" Target="slide1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viqsports.com/viq-unisex-anorak?sg_type_pg=latest&amp;sort=p.date_added&amp;order=DESC" TargetMode="External"/><Relationship Id="rId3" Type="http://schemas.openxmlformats.org/officeDocument/2006/relationships/image" Target="../media/image12.png"/><Relationship Id="rId7" Type="http://schemas.openxmlformats.org/officeDocument/2006/relationships/hyperlink" Target="https://www.viqsports.com/fun-run-2023" TargetMode="External"/><Relationship Id="rId2" Type="http://schemas.openxmlformats.org/officeDocument/2006/relationships/slide" Target="slide1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11" Type="http://schemas.openxmlformats.org/officeDocument/2006/relationships/slide" Target="slide18.xml"/><Relationship Id="rId5" Type="http://schemas.openxmlformats.org/officeDocument/2006/relationships/slide" Target="slide6.xml"/><Relationship Id="rId10" Type="http://schemas.openxmlformats.org/officeDocument/2006/relationships/hyperlink" Target="https://www.viqsports.com/viq-sports-hijabs?sg_type_pg=latest&amp;sort=p.date_added&amp;order=DESC" TargetMode="External"/><Relationship Id="rId4" Type="http://schemas.openxmlformats.org/officeDocument/2006/relationships/slide" Target="slide7.xml"/><Relationship Id="rId9" Type="http://schemas.openxmlformats.org/officeDocument/2006/relationships/hyperlink" Target="https://www.viqsports.com/viq-women-running-shorts?sg_type_pg=latest&amp;sort=p.date_added&amp;order=DESC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image" Target="../media/image13.png"/><Relationship Id="rId7" Type="http://schemas.openxmlformats.org/officeDocument/2006/relationships/slide" Target="slide15.xml"/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5" Type="http://schemas.openxmlformats.org/officeDocument/2006/relationships/slide" Target="slide6.xml"/><Relationship Id="rId10" Type="http://schemas.openxmlformats.org/officeDocument/2006/relationships/slide" Target="slide18.xml"/><Relationship Id="rId4" Type="http://schemas.openxmlformats.org/officeDocument/2006/relationships/slide" Target="slide7.xml"/><Relationship Id="rId9" Type="http://schemas.openxmlformats.org/officeDocument/2006/relationships/slide" Target="slide1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image" Target="../media/image14.png"/><Relationship Id="rId7" Type="http://schemas.openxmlformats.org/officeDocument/2006/relationships/slide" Target="slide6.xml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15.png"/><Relationship Id="rId4" Type="http://schemas.openxmlformats.org/officeDocument/2006/relationships/slide" Target="slide1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image" Target="../media/image16.png"/><Relationship Id="rId7" Type="http://schemas.openxmlformats.org/officeDocument/2006/relationships/slide" Target="slide6.xml"/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15.png"/><Relationship Id="rId4" Type="http://schemas.openxmlformats.org/officeDocument/2006/relationships/slide" Target="slide1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image" Target="../media/image17.png"/><Relationship Id="rId7" Type="http://schemas.openxmlformats.org/officeDocument/2006/relationships/slide" Target="slide6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15.png"/><Relationship Id="rId4" Type="http://schemas.openxmlformats.org/officeDocument/2006/relationships/slide" Target="slide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slide" Target="slide18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8.xml"/><Relationship Id="rId5" Type="http://schemas.openxmlformats.org/officeDocument/2006/relationships/slide" Target="slide2.xml"/><Relationship Id="rId4" Type="http://schemas.openxmlformats.org/officeDocument/2006/relationships/slide" Target="slide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8.xml"/><Relationship Id="rId5" Type="http://schemas.openxmlformats.org/officeDocument/2006/relationships/slide" Target="slide2.xml"/><Relationship Id="rId4" Type="http://schemas.openxmlformats.org/officeDocument/2006/relationships/slide" Target="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8.xml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image" Target="../media/image5.png"/><Relationship Id="rId7" Type="http://schemas.openxmlformats.org/officeDocument/2006/relationships/slide" Target="slide14.xml"/><Relationship Id="rId2" Type="http://schemas.openxmlformats.org/officeDocument/2006/relationships/slide" Target="slide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11" Type="http://schemas.openxmlformats.org/officeDocument/2006/relationships/slide" Target="slide13.xml"/><Relationship Id="rId5" Type="http://schemas.openxmlformats.org/officeDocument/2006/relationships/slide" Target="slide8.xml"/><Relationship Id="rId10" Type="http://schemas.openxmlformats.org/officeDocument/2006/relationships/slide" Target="slide16.xml"/><Relationship Id="rId4" Type="http://schemas.openxmlformats.org/officeDocument/2006/relationships/slide" Target="slide7.xml"/><Relationship Id="rId9" Type="http://schemas.openxmlformats.org/officeDocument/2006/relationships/slide" Target="slide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8.xml"/><Relationship Id="rId5" Type="http://schemas.openxmlformats.org/officeDocument/2006/relationships/slide" Target="slide12.xml"/><Relationship Id="rId4" Type="http://schemas.openxmlformats.org/officeDocument/2006/relationships/slide" Target="slide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image" Target="../media/image7.png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9.xml"/><Relationship Id="rId4" Type="http://schemas.openxmlformats.org/officeDocument/2006/relationships/slide" Target="slide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image" Target="../media/image8.png"/><Relationship Id="rId7" Type="http://schemas.openxmlformats.org/officeDocument/2006/relationships/slide" Target="slide12.xml"/><Relationship Id="rId2" Type="http://schemas.openxmlformats.org/officeDocument/2006/relationships/slide" Target="slide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7.xml"/><Relationship Id="rId4" Type="http://schemas.openxmlformats.org/officeDocument/2006/relationships/slide" Target="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2B53F4-9BD6-51CB-83C4-5DF2493484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GB" dirty="0"/>
            </a:br>
            <a:r>
              <a:rPr lang="en-GB" dirty="0"/>
              <a:t>Group 3</a:t>
            </a:r>
            <a:br>
              <a:rPr lang="en-GB" dirty="0"/>
            </a:br>
            <a:r>
              <a:rPr lang="en-GB" dirty="0" err="1"/>
              <a:t>EzGo</a:t>
            </a:r>
            <a:r>
              <a:rPr lang="en-GB" dirty="0"/>
              <a:t> Application Prototype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6FEA0D8-FE7A-3F03-BC90-93E95D083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23087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Cheryl Cheong Kah Voon</a:t>
            </a:r>
          </a:p>
          <a:p>
            <a:r>
              <a:rPr lang="en-GB" dirty="0"/>
              <a:t>Evelyn Goh Yuan Qi</a:t>
            </a:r>
          </a:p>
          <a:p>
            <a:r>
              <a:rPr lang="en-GB" dirty="0"/>
              <a:t>Joanne Ching Yin Xuan</a:t>
            </a:r>
          </a:p>
          <a:p>
            <a:r>
              <a:rPr lang="en-GB" dirty="0"/>
              <a:t>Lim Yu Han</a:t>
            </a:r>
          </a:p>
          <a:p>
            <a:r>
              <a:rPr lang="en-GB" dirty="0"/>
              <a:t>Lam Yoke Yu</a:t>
            </a:r>
          </a:p>
        </p:txBody>
      </p:sp>
    </p:spTree>
    <p:extLst>
      <p:ext uri="{BB962C8B-B14F-4D97-AF65-F5344CB8AC3E}">
        <p14:creationId xmlns:p14="http://schemas.microsoft.com/office/powerpoint/2010/main" val="36153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131C74C4-0975-95DD-EB24-1DAA6CEE4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814" y="0"/>
            <a:ext cx="3186372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799A8D96-18C7-7D51-9CCA-86CDD31BA15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Add new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membership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A3B10E9D-33AD-2187-D4C5-02211364B772}"/>
              </a:ext>
            </a:extLst>
          </p:cNvPr>
          <p:cNvSpPr/>
          <p:nvPr/>
        </p:nvSpPr>
        <p:spPr>
          <a:xfrm>
            <a:off x="5736657" y="1001027"/>
            <a:ext cx="635267" cy="5582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4" action="ppaction://hlinksldjump"/>
            <a:extLst>
              <a:ext uri="{FF2B5EF4-FFF2-40B4-BE49-F238E27FC236}">
                <a16:creationId xmlns:a16="http://schemas.microsoft.com/office/drawing/2014/main" id="{F76EE936-815F-2E97-BC4B-79D84D64215B}"/>
              </a:ext>
            </a:extLst>
          </p:cNvPr>
          <p:cNvSpPr/>
          <p:nvPr/>
        </p:nvSpPr>
        <p:spPr>
          <a:xfrm>
            <a:off x="5236143" y="1963554"/>
            <a:ext cx="1694046" cy="38934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hlinkClick r:id="rId5" action="ppaction://hlinksldjump"/>
            <a:extLst>
              <a:ext uri="{FF2B5EF4-FFF2-40B4-BE49-F238E27FC236}">
                <a16:creationId xmlns:a16="http://schemas.microsoft.com/office/drawing/2014/main" id="{A1003D47-97D8-3D66-B09C-3CD0782DC204}"/>
              </a:ext>
            </a:extLst>
          </p:cNvPr>
          <p:cNvSpPr/>
          <p:nvPr/>
        </p:nvSpPr>
        <p:spPr>
          <a:xfrm>
            <a:off x="4677878" y="385011"/>
            <a:ext cx="288758" cy="2887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hlinkClick r:id="rId6" action="ppaction://hlinksldjump"/>
            <a:extLst>
              <a:ext uri="{FF2B5EF4-FFF2-40B4-BE49-F238E27FC236}">
                <a16:creationId xmlns:a16="http://schemas.microsoft.com/office/drawing/2014/main" id="{2929E79F-F442-BB5C-AD18-A828ACE3A3F5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127927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DAEC1C69-A4FB-A267-C0D1-577D7F385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614" y="0"/>
            <a:ext cx="3132772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4A041122-B5BD-9171-CA43-23228A48F07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Scan Card</a:t>
            </a:r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F2592D9F-3DBB-6472-228B-3F740B6E543D}"/>
              </a:ext>
            </a:extLst>
          </p:cNvPr>
          <p:cNvSpPr/>
          <p:nvPr/>
        </p:nvSpPr>
        <p:spPr>
          <a:xfrm>
            <a:off x="4697128" y="423512"/>
            <a:ext cx="288758" cy="27913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DA7E5154-4863-C25F-C7EE-6EAD9FA01356}"/>
              </a:ext>
            </a:extLst>
          </p:cNvPr>
          <p:cNvSpPr/>
          <p:nvPr/>
        </p:nvSpPr>
        <p:spPr>
          <a:xfrm>
            <a:off x="5111015" y="6102417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D9DA70D2-E53F-DEBC-EC94-468E49CC7CD1}"/>
              </a:ext>
            </a:extLst>
          </p:cNvPr>
          <p:cNvSpPr/>
          <p:nvPr/>
        </p:nvSpPr>
        <p:spPr>
          <a:xfrm>
            <a:off x="5890661" y="6083166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7" action="ppaction://hlinksldjump"/>
            <a:extLst>
              <a:ext uri="{FF2B5EF4-FFF2-40B4-BE49-F238E27FC236}">
                <a16:creationId xmlns:a16="http://schemas.microsoft.com/office/drawing/2014/main" id="{EB3A66DE-D83A-6FCD-CB2A-A8D7D63C8788}"/>
              </a:ext>
            </a:extLst>
          </p:cNvPr>
          <p:cNvSpPr/>
          <p:nvPr/>
        </p:nvSpPr>
        <p:spPr>
          <a:xfrm>
            <a:off x="6612556" y="6102417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hlinkClick r:id="rId8" action="ppaction://hlinksldjump"/>
            <a:extLst>
              <a:ext uri="{FF2B5EF4-FFF2-40B4-BE49-F238E27FC236}">
                <a16:creationId xmlns:a16="http://schemas.microsoft.com/office/drawing/2014/main" id="{2625FD51-277B-8357-4B21-5029BC9AB1F5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3404576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>
            <a:extLst>
              <a:ext uri="{FF2B5EF4-FFF2-40B4-BE49-F238E27FC236}">
                <a16:creationId xmlns:a16="http://schemas.microsoft.com/office/drawing/2014/main" id="{2A227F79-6FC2-19CF-1C31-71F6C277824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Membership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Added</a:t>
            </a:r>
          </a:p>
        </p:txBody>
      </p:sp>
      <p:pic>
        <p:nvPicPr>
          <p:cNvPr id="8" name="Picture 7">
            <a:hlinkClick r:id="rId2" action="ppaction://hlinksldjump"/>
            <a:extLst>
              <a:ext uri="{FF2B5EF4-FFF2-40B4-BE49-F238E27FC236}">
                <a16:creationId xmlns:a16="http://schemas.microsoft.com/office/drawing/2014/main" id="{3BC971DC-A369-C755-F6AC-851DA7EEF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74" y="0"/>
            <a:ext cx="3162252" cy="6858000"/>
          </a:xfrm>
          <a:prstGeom prst="rect">
            <a:avLst/>
          </a:prstGeom>
        </p:spPr>
      </p:pic>
      <p:sp>
        <p:nvSpPr>
          <p:cNvPr id="10" name="Rectangle 9">
            <a:hlinkClick r:id="rId4" action="ppaction://hlinksldjump"/>
            <a:extLst>
              <a:ext uri="{FF2B5EF4-FFF2-40B4-BE49-F238E27FC236}">
                <a16:creationId xmlns:a16="http://schemas.microsoft.com/office/drawing/2014/main" id="{7562C645-1AE9-B827-D66D-23DC9D63839B}"/>
              </a:ext>
            </a:extLst>
          </p:cNvPr>
          <p:cNvSpPr/>
          <p:nvPr/>
        </p:nvSpPr>
        <p:spPr>
          <a:xfrm>
            <a:off x="5130265" y="3253339"/>
            <a:ext cx="1838426" cy="981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5" action="ppaction://hlinksldjump"/>
            <a:extLst>
              <a:ext uri="{FF2B5EF4-FFF2-40B4-BE49-F238E27FC236}">
                <a16:creationId xmlns:a16="http://schemas.microsoft.com/office/drawing/2014/main" id="{7FDA74FD-9DF8-14EF-2E89-A6444CD7C44C}"/>
              </a:ext>
            </a:extLst>
          </p:cNvPr>
          <p:cNvSpPr/>
          <p:nvPr/>
        </p:nvSpPr>
        <p:spPr>
          <a:xfrm>
            <a:off x="5130265" y="6112042"/>
            <a:ext cx="298383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hlinkClick r:id="rId6" action="ppaction://hlinksldjump"/>
            <a:extLst>
              <a:ext uri="{FF2B5EF4-FFF2-40B4-BE49-F238E27FC236}">
                <a16:creationId xmlns:a16="http://schemas.microsoft.com/office/drawing/2014/main" id="{4B590DD7-AE04-AE44-50E4-BEA6454AFD09}"/>
              </a:ext>
            </a:extLst>
          </p:cNvPr>
          <p:cNvSpPr/>
          <p:nvPr/>
        </p:nvSpPr>
        <p:spPr>
          <a:xfrm>
            <a:off x="5871411" y="6112042"/>
            <a:ext cx="423511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hlinkClick r:id="rId2" action="ppaction://hlinksldjump"/>
            <a:extLst>
              <a:ext uri="{FF2B5EF4-FFF2-40B4-BE49-F238E27FC236}">
                <a16:creationId xmlns:a16="http://schemas.microsoft.com/office/drawing/2014/main" id="{5413C34E-F04B-BEB1-3797-FB889FD41DD8}"/>
              </a:ext>
            </a:extLst>
          </p:cNvPr>
          <p:cNvSpPr/>
          <p:nvPr/>
        </p:nvSpPr>
        <p:spPr>
          <a:xfrm>
            <a:off x="6631806" y="6112042"/>
            <a:ext cx="644893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10AF93-0AB0-3669-D58A-7F5B2352E2DA}"/>
              </a:ext>
            </a:extLst>
          </p:cNvPr>
          <p:cNvSpPr txBox="1"/>
          <p:nvPr/>
        </p:nvSpPr>
        <p:spPr>
          <a:xfrm>
            <a:off x="1655545" y="3898232"/>
            <a:ext cx="2541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Click on </a:t>
            </a:r>
            <a:r>
              <a:rPr lang="en-GB" dirty="0" err="1"/>
              <a:t>ViQ</a:t>
            </a:r>
            <a:r>
              <a:rPr lang="en-GB" dirty="0"/>
              <a:t> to see how </a:t>
            </a:r>
          </a:p>
          <a:p>
            <a:r>
              <a:rPr lang="en-GB" dirty="0"/>
              <a:t>does a membership page</a:t>
            </a:r>
          </a:p>
          <a:p>
            <a:r>
              <a:rPr lang="en-GB" dirty="0"/>
              <a:t>looks like!</a:t>
            </a:r>
          </a:p>
        </p:txBody>
      </p:sp>
      <p:sp>
        <p:nvSpPr>
          <p:cNvPr id="15" name="Rectangle 14">
            <a:hlinkClick r:id="rId7" action="ppaction://hlinksldjump"/>
            <a:extLst>
              <a:ext uri="{FF2B5EF4-FFF2-40B4-BE49-F238E27FC236}">
                <a16:creationId xmlns:a16="http://schemas.microsoft.com/office/drawing/2014/main" id="{09F80923-BC23-E520-765C-520AF8713FEC}"/>
              </a:ext>
            </a:extLst>
          </p:cNvPr>
          <p:cNvSpPr/>
          <p:nvPr/>
        </p:nvSpPr>
        <p:spPr>
          <a:xfrm>
            <a:off x="4860758" y="837398"/>
            <a:ext cx="2415941" cy="284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: Rounded Corners 15">
            <a:hlinkClick r:id="rId8" action="ppaction://hlinksldjump"/>
            <a:extLst>
              <a:ext uri="{FF2B5EF4-FFF2-40B4-BE49-F238E27FC236}">
                <a16:creationId xmlns:a16="http://schemas.microsoft.com/office/drawing/2014/main" id="{B29BBE6E-610B-6158-8C2A-B8D79AE333A0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2027160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DB8D4582-7C3B-A9D0-667F-1FBAF3729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205" y="0"/>
            <a:ext cx="3191589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8809729E-8911-EF2E-7A04-E261DDC80ED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73744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Sample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Membership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D66C91D0-4B86-0962-2B49-4775BC4B2450}"/>
              </a:ext>
            </a:extLst>
          </p:cNvPr>
          <p:cNvSpPr/>
          <p:nvPr/>
        </p:nvSpPr>
        <p:spPr>
          <a:xfrm>
            <a:off x="5111015" y="6102417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1D57E3E6-272B-7D1A-BFB0-A8AB206B6F8B}"/>
              </a:ext>
            </a:extLst>
          </p:cNvPr>
          <p:cNvSpPr/>
          <p:nvPr/>
        </p:nvSpPr>
        <p:spPr>
          <a:xfrm>
            <a:off x="5890661" y="6083166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3D80DC3B-6E30-A8A3-8953-F7AFF33B0A0A}"/>
              </a:ext>
            </a:extLst>
          </p:cNvPr>
          <p:cNvSpPr/>
          <p:nvPr/>
        </p:nvSpPr>
        <p:spPr>
          <a:xfrm>
            <a:off x="6612556" y="6102417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7A9A1B98-0C9B-F438-4E64-0593A4C7DB87}"/>
              </a:ext>
            </a:extLst>
          </p:cNvPr>
          <p:cNvSpPr/>
          <p:nvPr/>
        </p:nvSpPr>
        <p:spPr>
          <a:xfrm>
            <a:off x="5128660" y="6100814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hlinkClick r:id="rId5" action="ppaction://hlinksldjump"/>
            <a:extLst>
              <a:ext uri="{FF2B5EF4-FFF2-40B4-BE49-F238E27FC236}">
                <a16:creationId xmlns:a16="http://schemas.microsoft.com/office/drawing/2014/main" id="{54A46B8A-E58E-E6D9-B043-AFD27D38DD62}"/>
              </a:ext>
            </a:extLst>
          </p:cNvPr>
          <p:cNvSpPr/>
          <p:nvPr/>
        </p:nvSpPr>
        <p:spPr>
          <a:xfrm>
            <a:off x="5908306" y="6081563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hlinkClick r:id="rId6" action="ppaction://hlinksldjump"/>
            <a:extLst>
              <a:ext uri="{FF2B5EF4-FFF2-40B4-BE49-F238E27FC236}">
                <a16:creationId xmlns:a16="http://schemas.microsoft.com/office/drawing/2014/main" id="{FAFF21F7-45F3-CFD4-51E8-0861A0CC6244}"/>
              </a:ext>
            </a:extLst>
          </p:cNvPr>
          <p:cNvSpPr/>
          <p:nvPr/>
        </p:nvSpPr>
        <p:spPr>
          <a:xfrm>
            <a:off x="6630201" y="6100814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hlinkClick r:id="rId7"/>
            <a:extLst>
              <a:ext uri="{FF2B5EF4-FFF2-40B4-BE49-F238E27FC236}">
                <a16:creationId xmlns:a16="http://schemas.microsoft.com/office/drawing/2014/main" id="{1A4964CA-1F7C-6F44-2844-37A767E1A442}"/>
              </a:ext>
            </a:extLst>
          </p:cNvPr>
          <p:cNvSpPr/>
          <p:nvPr/>
        </p:nvSpPr>
        <p:spPr>
          <a:xfrm>
            <a:off x="4620126" y="3022333"/>
            <a:ext cx="2926080" cy="13860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hlinkClick r:id="rId8"/>
            <a:extLst>
              <a:ext uri="{FF2B5EF4-FFF2-40B4-BE49-F238E27FC236}">
                <a16:creationId xmlns:a16="http://schemas.microsoft.com/office/drawing/2014/main" id="{47EFDCBD-AC32-8C8E-09B0-D1D04B75C919}"/>
              </a:ext>
            </a:extLst>
          </p:cNvPr>
          <p:cNvSpPr/>
          <p:nvPr/>
        </p:nvSpPr>
        <p:spPr>
          <a:xfrm>
            <a:off x="4822257" y="4860758"/>
            <a:ext cx="702644" cy="11069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hlinkClick r:id="rId9"/>
            <a:extLst>
              <a:ext uri="{FF2B5EF4-FFF2-40B4-BE49-F238E27FC236}">
                <a16:creationId xmlns:a16="http://schemas.microsoft.com/office/drawing/2014/main" id="{E587EB90-4DC1-8C71-D0F8-0A1055059154}"/>
              </a:ext>
            </a:extLst>
          </p:cNvPr>
          <p:cNvSpPr/>
          <p:nvPr/>
        </p:nvSpPr>
        <p:spPr>
          <a:xfrm>
            <a:off x="5688531" y="4859155"/>
            <a:ext cx="847023" cy="11069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hlinkClick r:id="rId10"/>
            <a:extLst>
              <a:ext uri="{FF2B5EF4-FFF2-40B4-BE49-F238E27FC236}">
                <a16:creationId xmlns:a16="http://schemas.microsoft.com/office/drawing/2014/main" id="{2AB2E4B0-13D4-144C-86B8-3723155CCFB6}"/>
              </a:ext>
            </a:extLst>
          </p:cNvPr>
          <p:cNvSpPr/>
          <p:nvPr/>
        </p:nvSpPr>
        <p:spPr>
          <a:xfrm>
            <a:off x="6667101" y="4857552"/>
            <a:ext cx="847023" cy="11069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: Rounded Corners 18">
            <a:hlinkClick r:id="rId11" action="ppaction://hlinksldjump"/>
            <a:extLst>
              <a:ext uri="{FF2B5EF4-FFF2-40B4-BE49-F238E27FC236}">
                <a16:creationId xmlns:a16="http://schemas.microsoft.com/office/drawing/2014/main" id="{F763ADEC-FE36-3900-06AE-706C49129FFE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84519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>
            <a:extLst>
              <a:ext uri="{FF2B5EF4-FFF2-40B4-BE49-F238E27FC236}">
                <a16:creationId xmlns:a16="http://schemas.microsoft.com/office/drawing/2014/main" id="{96F09DFF-31DB-39BB-2646-7AC439D32B7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Navigation</a:t>
            </a:r>
          </a:p>
        </p:txBody>
      </p:sp>
      <p:pic>
        <p:nvPicPr>
          <p:cNvPr id="11" name="Picture 10">
            <a:hlinkClick r:id="rId2" action="ppaction://hlinksldjump"/>
            <a:extLst>
              <a:ext uri="{FF2B5EF4-FFF2-40B4-BE49-F238E27FC236}">
                <a16:creationId xmlns:a16="http://schemas.microsoft.com/office/drawing/2014/main" id="{DF60C6CF-672E-DC56-63CA-DC899BFB8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729" y="0"/>
            <a:ext cx="3168542" cy="6858000"/>
          </a:xfrm>
          <a:prstGeom prst="rect">
            <a:avLst/>
          </a:prstGeom>
        </p:spPr>
      </p:pic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4D0B195A-0499-AE2D-ECB3-4801C68EAE5C}"/>
              </a:ext>
            </a:extLst>
          </p:cNvPr>
          <p:cNvSpPr/>
          <p:nvPr/>
        </p:nvSpPr>
        <p:spPr>
          <a:xfrm>
            <a:off x="5111015" y="6102417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hlinkClick r:id="rId5" action="ppaction://hlinksldjump"/>
            <a:extLst>
              <a:ext uri="{FF2B5EF4-FFF2-40B4-BE49-F238E27FC236}">
                <a16:creationId xmlns:a16="http://schemas.microsoft.com/office/drawing/2014/main" id="{2CB584FB-C503-6337-F702-9A4E83D2E7FF}"/>
              </a:ext>
            </a:extLst>
          </p:cNvPr>
          <p:cNvSpPr/>
          <p:nvPr/>
        </p:nvSpPr>
        <p:spPr>
          <a:xfrm>
            <a:off x="5890661" y="6083166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hlinkClick r:id="rId6" action="ppaction://hlinksldjump"/>
            <a:extLst>
              <a:ext uri="{FF2B5EF4-FFF2-40B4-BE49-F238E27FC236}">
                <a16:creationId xmlns:a16="http://schemas.microsoft.com/office/drawing/2014/main" id="{E600FF72-5975-FDF3-2105-52AC75F2EEE6}"/>
              </a:ext>
            </a:extLst>
          </p:cNvPr>
          <p:cNvSpPr/>
          <p:nvPr/>
        </p:nvSpPr>
        <p:spPr>
          <a:xfrm>
            <a:off x="6612556" y="6102417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hlinkClick r:id="rId7" action="ppaction://hlinksldjump"/>
            <a:extLst>
              <a:ext uri="{FF2B5EF4-FFF2-40B4-BE49-F238E27FC236}">
                <a16:creationId xmlns:a16="http://schemas.microsoft.com/office/drawing/2014/main" id="{9AA346B3-D7CC-9B04-3846-40BF6A13DCE5}"/>
              </a:ext>
            </a:extLst>
          </p:cNvPr>
          <p:cNvSpPr/>
          <p:nvPr/>
        </p:nvSpPr>
        <p:spPr>
          <a:xfrm>
            <a:off x="5717406" y="4196615"/>
            <a:ext cx="712270" cy="6448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hlinkClick r:id="rId8" action="ppaction://hlinksldjump"/>
            <a:extLst>
              <a:ext uri="{FF2B5EF4-FFF2-40B4-BE49-F238E27FC236}">
                <a16:creationId xmlns:a16="http://schemas.microsoft.com/office/drawing/2014/main" id="{B173AEE2-E9C6-CAC3-9B3A-75D434C991C5}"/>
              </a:ext>
            </a:extLst>
          </p:cNvPr>
          <p:cNvSpPr/>
          <p:nvPr/>
        </p:nvSpPr>
        <p:spPr>
          <a:xfrm>
            <a:off x="5736657" y="1122363"/>
            <a:ext cx="731520" cy="5331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hlinkClick r:id="rId9" action="ppaction://hlinksldjump"/>
            <a:extLst>
              <a:ext uri="{FF2B5EF4-FFF2-40B4-BE49-F238E27FC236}">
                <a16:creationId xmlns:a16="http://schemas.microsoft.com/office/drawing/2014/main" id="{145A409A-6887-75D9-A9DC-7AB564357F01}"/>
              </a:ext>
            </a:extLst>
          </p:cNvPr>
          <p:cNvSpPr/>
          <p:nvPr/>
        </p:nvSpPr>
        <p:spPr>
          <a:xfrm>
            <a:off x="4774131" y="1655545"/>
            <a:ext cx="731520" cy="7411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: Rounded Corners 18">
            <a:hlinkClick r:id="rId10" action="ppaction://hlinksldjump"/>
            <a:extLst>
              <a:ext uri="{FF2B5EF4-FFF2-40B4-BE49-F238E27FC236}">
                <a16:creationId xmlns:a16="http://schemas.microsoft.com/office/drawing/2014/main" id="{F54F8479-82F4-05C6-9D73-AD1E93FF4668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FBEF75-135B-AD9D-9382-BF64767B3751}"/>
              </a:ext>
            </a:extLst>
          </p:cNvPr>
          <p:cNvSpPr txBox="1"/>
          <p:nvPr/>
        </p:nvSpPr>
        <p:spPr>
          <a:xfrm>
            <a:off x="1350746" y="3285906"/>
            <a:ext cx="60976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Click on McDonalds / Pizza Hut</a:t>
            </a:r>
          </a:p>
          <a:p>
            <a:r>
              <a:rPr lang="en-GB" dirty="0"/>
              <a:t>/ AirAsia to see how </a:t>
            </a:r>
          </a:p>
          <a:p>
            <a:r>
              <a:rPr lang="en-GB" dirty="0"/>
              <a:t>does a membership page</a:t>
            </a:r>
          </a:p>
          <a:p>
            <a:r>
              <a:rPr lang="en-GB" dirty="0"/>
              <a:t>looks like!</a:t>
            </a:r>
          </a:p>
        </p:txBody>
      </p:sp>
    </p:spTree>
    <p:extLst>
      <p:ext uri="{BB962C8B-B14F-4D97-AF65-F5344CB8AC3E}">
        <p14:creationId xmlns:p14="http://schemas.microsoft.com/office/powerpoint/2010/main" val="231503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9C0A4DED-2B22-9084-2F72-A24532BB3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236" y="-135465"/>
            <a:ext cx="2991142" cy="6665497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4A3F59BB-D9F2-D7E7-BADA-692450DC41A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Air Asia</a:t>
            </a:r>
          </a:p>
        </p:txBody>
      </p:sp>
      <p:sp>
        <p:nvSpPr>
          <p:cNvPr id="8" name="Rectangle: Rounded Corners 7">
            <a:hlinkClick r:id="rId4" action="ppaction://hlinksldjump"/>
            <a:extLst>
              <a:ext uri="{FF2B5EF4-FFF2-40B4-BE49-F238E27FC236}">
                <a16:creationId xmlns:a16="http://schemas.microsoft.com/office/drawing/2014/main" id="{9F4A146A-932D-F0F0-EF10-F4637B964E76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E30DD9-40B5-E25D-B47B-7327FEF531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7236" y="6211804"/>
            <a:ext cx="2991144" cy="641348"/>
          </a:xfrm>
          <a:prstGeom prst="rect">
            <a:avLst/>
          </a:prstGeom>
        </p:spPr>
      </p:pic>
      <p:sp>
        <p:nvSpPr>
          <p:cNvPr id="4" name="Rectangle 3">
            <a:hlinkClick r:id="rId6" action="ppaction://hlinksldjump"/>
            <a:extLst>
              <a:ext uri="{FF2B5EF4-FFF2-40B4-BE49-F238E27FC236}">
                <a16:creationId xmlns:a16="http://schemas.microsoft.com/office/drawing/2014/main" id="{5593DDF3-D5F4-0E1F-5BB6-D361A629D343}"/>
              </a:ext>
            </a:extLst>
          </p:cNvPr>
          <p:cNvSpPr/>
          <p:nvPr/>
        </p:nvSpPr>
        <p:spPr>
          <a:xfrm>
            <a:off x="5111015" y="6333425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7" action="ppaction://hlinksldjump"/>
            <a:extLst>
              <a:ext uri="{FF2B5EF4-FFF2-40B4-BE49-F238E27FC236}">
                <a16:creationId xmlns:a16="http://schemas.microsoft.com/office/drawing/2014/main" id="{5281B3C3-3A90-CEC7-6064-579D556BDA24}"/>
              </a:ext>
            </a:extLst>
          </p:cNvPr>
          <p:cNvSpPr/>
          <p:nvPr/>
        </p:nvSpPr>
        <p:spPr>
          <a:xfrm>
            <a:off x="5890661" y="6314174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8" action="ppaction://hlinksldjump"/>
            <a:extLst>
              <a:ext uri="{FF2B5EF4-FFF2-40B4-BE49-F238E27FC236}">
                <a16:creationId xmlns:a16="http://schemas.microsoft.com/office/drawing/2014/main" id="{6E236B42-84EE-67A7-B307-850535F87A2F}"/>
              </a:ext>
            </a:extLst>
          </p:cNvPr>
          <p:cNvSpPr/>
          <p:nvPr/>
        </p:nvSpPr>
        <p:spPr>
          <a:xfrm>
            <a:off x="6612556" y="6333425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6" action="ppaction://hlinksldjump"/>
            <a:extLst>
              <a:ext uri="{FF2B5EF4-FFF2-40B4-BE49-F238E27FC236}">
                <a16:creationId xmlns:a16="http://schemas.microsoft.com/office/drawing/2014/main" id="{73110786-4ADC-7EB2-AD2C-2ED4F804DC57}"/>
              </a:ext>
            </a:extLst>
          </p:cNvPr>
          <p:cNvSpPr/>
          <p:nvPr/>
        </p:nvSpPr>
        <p:spPr>
          <a:xfrm>
            <a:off x="5128660" y="6331822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hlinkClick r:id="rId7" action="ppaction://hlinksldjump"/>
            <a:extLst>
              <a:ext uri="{FF2B5EF4-FFF2-40B4-BE49-F238E27FC236}">
                <a16:creationId xmlns:a16="http://schemas.microsoft.com/office/drawing/2014/main" id="{C52B8468-5F66-C2C0-9F8F-E8AF8ECEEB6D}"/>
              </a:ext>
            </a:extLst>
          </p:cNvPr>
          <p:cNvSpPr/>
          <p:nvPr/>
        </p:nvSpPr>
        <p:spPr>
          <a:xfrm>
            <a:off x="5908306" y="6312571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hlinkClick r:id="rId8" action="ppaction://hlinksldjump"/>
            <a:extLst>
              <a:ext uri="{FF2B5EF4-FFF2-40B4-BE49-F238E27FC236}">
                <a16:creationId xmlns:a16="http://schemas.microsoft.com/office/drawing/2014/main" id="{69BFC0AF-EA09-8D5F-A7D1-15CDED8BF0BA}"/>
              </a:ext>
            </a:extLst>
          </p:cNvPr>
          <p:cNvSpPr/>
          <p:nvPr/>
        </p:nvSpPr>
        <p:spPr>
          <a:xfrm>
            <a:off x="6630201" y="6331822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987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019CFDB2-6FFE-EF7B-2F12-EFC9E368B06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McDonalds</a:t>
            </a:r>
          </a:p>
        </p:txBody>
      </p:sp>
      <p:pic>
        <p:nvPicPr>
          <p:cNvPr id="6" name="Picture 5">
            <a:hlinkClick r:id="rId2" action="ppaction://hlinksldjump"/>
            <a:extLst>
              <a:ext uri="{FF2B5EF4-FFF2-40B4-BE49-F238E27FC236}">
                <a16:creationId xmlns:a16="http://schemas.microsoft.com/office/drawing/2014/main" id="{7DA1E9C6-150C-E14A-2435-6B4B1A034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236" y="0"/>
            <a:ext cx="2990072" cy="6667757"/>
          </a:xfrm>
          <a:prstGeom prst="rect">
            <a:avLst/>
          </a:prstGeom>
        </p:spPr>
      </p:pic>
      <p:sp>
        <p:nvSpPr>
          <p:cNvPr id="8" name="Rectangle: Rounded Corners 7">
            <a:hlinkClick r:id="rId4" action="ppaction://hlinksldjump"/>
            <a:extLst>
              <a:ext uri="{FF2B5EF4-FFF2-40B4-BE49-F238E27FC236}">
                <a16:creationId xmlns:a16="http://schemas.microsoft.com/office/drawing/2014/main" id="{5E67BD16-17B8-3308-5085-28ED628C84BB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2E9867-7863-73B3-BFAB-113A4F987E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7236" y="6211804"/>
            <a:ext cx="2991144" cy="641348"/>
          </a:xfrm>
          <a:prstGeom prst="rect">
            <a:avLst/>
          </a:prstGeom>
        </p:spPr>
      </p:pic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3F8A8B5B-AA83-8A3D-65D6-25E0E77DB055}"/>
              </a:ext>
            </a:extLst>
          </p:cNvPr>
          <p:cNvSpPr/>
          <p:nvPr/>
        </p:nvSpPr>
        <p:spPr>
          <a:xfrm>
            <a:off x="5072515" y="6323799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hlinkClick r:id="rId7" action="ppaction://hlinksldjump"/>
            <a:extLst>
              <a:ext uri="{FF2B5EF4-FFF2-40B4-BE49-F238E27FC236}">
                <a16:creationId xmlns:a16="http://schemas.microsoft.com/office/drawing/2014/main" id="{180916B3-D6A5-ECC6-4870-AD9CF53D47EB}"/>
              </a:ext>
            </a:extLst>
          </p:cNvPr>
          <p:cNvSpPr/>
          <p:nvPr/>
        </p:nvSpPr>
        <p:spPr>
          <a:xfrm>
            <a:off x="5852161" y="6304548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8" action="ppaction://hlinksldjump"/>
            <a:extLst>
              <a:ext uri="{FF2B5EF4-FFF2-40B4-BE49-F238E27FC236}">
                <a16:creationId xmlns:a16="http://schemas.microsoft.com/office/drawing/2014/main" id="{DD4CDFFF-497E-B05C-6470-67D728440943}"/>
              </a:ext>
            </a:extLst>
          </p:cNvPr>
          <p:cNvSpPr/>
          <p:nvPr/>
        </p:nvSpPr>
        <p:spPr>
          <a:xfrm>
            <a:off x="6574056" y="6323799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5D2DAE09-369C-BB1D-EA60-B51D66CFC764}"/>
              </a:ext>
            </a:extLst>
          </p:cNvPr>
          <p:cNvSpPr/>
          <p:nvPr/>
        </p:nvSpPr>
        <p:spPr>
          <a:xfrm>
            <a:off x="5090160" y="6322196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7" action="ppaction://hlinksldjump"/>
            <a:extLst>
              <a:ext uri="{FF2B5EF4-FFF2-40B4-BE49-F238E27FC236}">
                <a16:creationId xmlns:a16="http://schemas.microsoft.com/office/drawing/2014/main" id="{AEEE069A-25C3-21DA-6F6C-D28B1038B2E5}"/>
              </a:ext>
            </a:extLst>
          </p:cNvPr>
          <p:cNvSpPr/>
          <p:nvPr/>
        </p:nvSpPr>
        <p:spPr>
          <a:xfrm>
            <a:off x="5869806" y="6302945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hlinkClick r:id="rId8" action="ppaction://hlinksldjump"/>
            <a:extLst>
              <a:ext uri="{FF2B5EF4-FFF2-40B4-BE49-F238E27FC236}">
                <a16:creationId xmlns:a16="http://schemas.microsoft.com/office/drawing/2014/main" id="{5D21CC31-134C-78DE-86B8-EC7A990F9EB3}"/>
              </a:ext>
            </a:extLst>
          </p:cNvPr>
          <p:cNvSpPr/>
          <p:nvPr/>
        </p:nvSpPr>
        <p:spPr>
          <a:xfrm>
            <a:off x="6591701" y="6322196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72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ABE572F2-85FE-2DFB-5570-5A171368603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Pizza Hut</a:t>
            </a:r>
          </a:p>
        </p:txBody>
      </p:sp>
      <p:pic>
        <p:nvPicPr>
          <p:cNvPr id="6" name="Picture 5">
            <a:hlinkClick r:id="rId2" action="ppaction://hlinksldjump"/>
            <a:extLst>
              <a:ext uri="{FF2B5EF4-FFF2-40B4-BE49-F238E27FC236}">
                <a16:creationId xmlns:a16="http://schemas.microsoft.com/office/drawing/2014/main" id="{ACA1437B-798D-6143-4F9C-6BC960DF4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236" y="-171153"/>
            <a:ext cx="2991141" cy="6665495"/>
          </a:xfrm>
          <a:prstGeom prst="rect">
            <a:avLst/>
          </a:prstGeom>
        </p:spPr>
      </p:pic>
      <p:sp>
        <p:nvSpPr>
          <p:cNvPr id="8" name="Rectangle: Rounded Corners 7">
            <a:hlinkClick r:id="rId4" action="ppaction://hlinksldjump"/>
            <a:extLst>
              <a:ext uri="{FF2B5EF4-FFF2-40B4-BE49-F238E27FC236}">
                <a16:creationId xmlns:a16="http://schemas.microsoft.com/office/drawing/2014/main" id="{E415E44B-B02A-5804-3BF6-9A2CFF602AC6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32F809-5DC1-8BFF-F88D-6641C96DB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7236" y="6211804"/>
            <a:ext cx="2991144" cy="641348"/>
          </a:xfrm>
          <a:prstGeom prst="rect">
            <a:avLst/>
          </a:prstGeom>
        </p:spPr>
      </p:pic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ED4E81AE-916E-C69F-E10E-75EAFC5274E5}"/>
              </a:ext>
            </a:extLst>
          </p:cNvPr>
          <p:cNvSpPr/>
          <p:nvPr/>
        </p:nvSpPr>
        <p:spPr>
          <a:xfrm>
            <a:off x="5101390" y="6323795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hlinkClick r:id="rId7" action="ppaction://hlinksldjump"/>
            <a:extLst>
              <a:ext uri="{FF2B5EF4-FFF2-40B4-BE49-F238E27FC236}">
                <a16:creationId xmlns:a16="http://schemas.microsoft.com/office/drawing/2014/main" id="{D738FF2B-E2E2-D717-485B-8A3B010D38C1}"/>
              </a:ext>
            </a:extLst>
          </p:cNvPr>
          <p:cNvSpPr/>
          <p:nvPr/>
        </p:nvSpPr>
        <p:spPr>
          <a:xfrm>
            <a:off x="5881036" y="6304544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8" action="ppaction://hlinksldjump"/>
            <a:extLst>
              <a:ext uri="{FF2B5EF4-FFF2-40B4-BE49-F238E27FC236}">
                <a16:creationId xmlns:a16="http://schemas.microsoft.com/office/drawing/2014/main" id="{3F557087-CB13-E60E-174F-6FE310980878}"/>
              </a:ext>
            </a:extLst>
          </p:cNvPr>
          <p:cNvSpPr/>
          <p:nvPr/>
        </p:nvSpPr>
        <p:spPr>
          <a:xfrm>
            <a:off x="6602931" y="6323795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0FE945E0-F9E3-E19C-C566-991698AA7FFC}"/>
              </a:ext>
            </a:extLst>
          </p:cNvPr>
          <p:cNvSpPr/>
          <p:nvPr/>
        </p:nvSpPr>
        <p:spPr>
          <a:xfrm>
            <a:off x="5119035" y="6322192"/>
            <a:ext cx="317634" cy="433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7" action="ppaction://hlinksldjump"/>
            <a:extLst>
              <a:ext uri="{FF2B5EF4-FFF2-40B4-BE49-F238E27FC236}">
                <a16:creationId xmlns:a16="http://schemas.microsoft.com/office/drawing/2014/main" id="{8BE28622-4888-1E3F-6E63-79B41D82B80A}"/>
              </a:ext>
            </a:extLst>
          </p:cNvPr>
          <p:cNvSpPr/>
          <p:nvPr/>
        </p:nvSpPr>
        <p:spPr>
          <a:xfrm>
            <a:off x="5898681" y="6302941"/>
            <a:ext cx="365760" cy="3561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hlinkClick r:id="rId8" action="ppaction://hlinksldjump"/>
            <a:extLst>
              <a:ext uri="{FF2B5EF4-FFF2-40B4-BE49-F238E27FC236}">
                <a16:creationId xmlns:a16="http://schemas.microsoft.com/office/drawing/2014/main" id="{2A607049-115B-F8B7-5699-FB441EB3B932}"/>
              </a:ext>
            </a:extLst>
          </p:cNvPr>
          <p:cNvSpPr/>
          <p:nvPr/>
        </p:nvSpPr>
        <p:spPr>
          <a:xfrm>
            <a:off x="6620576" y="6322192"/>
            <a:ext cx="635267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47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8AF06-E460-BC2C-1FA4-1DB51EF6A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773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2311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369BA74B-8CFD-653B-50B6-4A4D64C7B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6827" y="0"/>
            <a:ext cx="3158346" cy="6858000"/>
          </a:xfrm>
          <a:prstGeom prst="rect">
            <a:avLst/>
          </a:prstGeom>
        </p:spPr>
      </p:pic>
      <p:sp>
        <p:nvSpPr>
          <p:cNvPr id="6" name="Rectangle 5">
            <a:hlinkClick r:id="rId4" action="ppaction://hlinksldjump"/>
            <a:extLst>
              <a:ext uri="{FF2B5EF4-FFF2-40B4-BE49-F238E27FC236}">
                <a16:creationId xmlns:a16="http://schemas.microsoft.com/office/drawing/2014/main" id="{3E5EC4BB-16F2-91B3-4237-553B21894989}"/>
              </a:ext>
            </a:extLst>
          </p:cNvPr>
          <p:cNvSpPr/>
          <p:nvPr/>
        </p:nvSpPr>
        <p:spPr>
          <a:xfrm>
            <a:off x="4969459" y="4241572"/>
            <a:ext cx="2253081" cy="314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14CFD5-EAA2-1F45-BD06-4755166175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l"/>
            <a:r>
              <a:rPr lang="en-GB" dirty="0"/>
              <a:t>Log in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CF431628-46D1-23D8-BDDD-E18F486656D4}"/>
              </a:ext>
            </a:extLst>
          </p:cNvPr>
          <p:cNvSpPr/>
          <p:nvPr/>
        </p:nvSpPr>
        <p:spPr>
          <a:xfrm>
            <a:off x="6464461" y="5989899"/>
            <a:ext cx="544010" cy="243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6B9C5325-D4B9-B45F-C2C6-B1D5398D7A6B}"/>
              </a:ext>
            </a:extLst>
          </p:cNvPr>
          <p:cNvSpPr/>
          <p:nvPr/>
        </p:nvSpPr>
        <p:spPr>
          <a:xfrm>
            <a:off x="6273478" y="4004841"/>
            <a:ext cx="989636" cy="1678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hlinkClick r:id="rId7" action="ppaction://hlinksldjump"/>
            <a:extLst>
              <a:ext uri="{FF2B5EF4-FFF2-40B4-BE49-F238E27FC236}">
                <a16:creationId xmlns:a16="http://schemas.microsoft.com/office/drawing/2014/main" id="{940A75E4-E4F4-3877-09C2-CD4E92CBD98F}"/>
              </a:ext>
            </a:extLst>
          </p:cNvPr>
          <p:cNvSpPr/>
          <p:nvPr/>
        </p:nvSpPr>
        <p:spPr>
          <a:xfrm>
            <a:off x="442762" y="5738149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3433883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9A0436A2-EDC5-BB22-A4F9-4803FDB03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876" y="24063"/>
            <a:ext cx="3124247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27AB6D06-6119-0B30-D4E8-543A82021E7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Sign Up</a:t>
            </a:r>
          </a:p>
        </p:txBody>
      </p:sp>
      <p:sp>
        <p:nvSpPr>
          <p:cNvPr id="8" name="Rectangle 7">
            <a:hlinkClick r:id="rId4" action="ppaction://hlinksldjump"/>
            <a:extLst>
              <a:ext uri="{FF2B5EF4-FFF2-40B4-BE49-F238E27FC236}">
                <a16:creationId xmlns:a16="http://schemas.microsoft.com/office/drawing/2014/main" id="{E2B9A3AC-DBD3-0974-5CBB-064C07C6A488}"/>
              </a:ext>
            </a:extLst>
          </p:cNvPr>
          <p:cNvSpPr/>
          <p:nvPr/>
        </p:nvSpPr>
        <p:spPr>
          <a:xfrm>
            <a:off x="4965539" y="4896091"/>
            <a:ext cx="2233914" cy="3009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1E7B3D65-DEAF-94ED-C948-B01339E448DD}"/>
              </a:ext>
            </a:extLst>
          </p:cNvPr>
          <p:cNvSpPr/>
          <p:nvPr/>
        </p:nvSpPr>
        <p:spPr>
          <a:xfrm>
            <a:off x="6342927" y="5995686"/>
            <a:ext cx="462987" cy="1909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hlinkClick r:id="rId6" action="ppaction://hlinksldjump"/>
            <a:extLst>
              <a:ext uri="{FF2B5EF4-FFF2-40B4-BE49-F238E27FC236}">
                <a16:creationId xmlns:a16="http://schemas.microsoft.com/office/drawing/2014/main" id="{BEA00F73-F359-1FCA-BAAC-8C73209BD45F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110014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5C20007-C059-76E1-3350-3A88F2FC5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983" y="0"/>
            <a:ext cx="3132033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B356B9B4-C981-E23D-75B1-0476868F7DB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Forgot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password</a:t>
            </a:r>
          </a:p>
        </p:txBody>
      </p:sp>
      <p:sp>
        <p:nvSpPr>
          <p:cNvPr id="8" name="Rectangle 7">
            <a:hlinkClick r:id="rId4" action="ppaction://hlinksldjump"/>
            <a:extLst>
              <a:ext uri="{FF2B5EF4-FFF2-40B4-BE49-F238E27FC236}">
                <a16:creationId xmlns:a16="http://schemas.microsoft.com/office/drawing/2014/main" id="{A18BF0EE-F03E-40F9-0C93-40C7846F4EA1}"/>
              </a:ext>
            </a:extLst>
          </p:cNvPr>
          <p:cNvSpPr/>
          <p:nvPr/>
        </p:nvSpPr>
        <p:spPr>
          <a:xfrm>
            <a:off x="6458673" y="6030410"/>
            <a:ext cx="555585" cy="1851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hlinkClick r:id="rId5" action="ppaction://hlinksldjump"/>
            <a:extLst>
              <a:ext uri="{FF2B5EF4-FFF2-40B4-BE49-F238E27FC236}">
                <a16:creationId xmlns:a16="http://schemas.microsoft.com/office/drawing/2014/main" id="{F7C2613D-B87D-B84C-B553-4F55B5360F51}"/>
              </a:ext>
            </a:extLst>
          </p:cNvPr>
          <p:cNvSpPr/>
          <p:nvPr/>
        </p:nvSpPr>
        <p:spPr>
          <a:xfrm>
            <a:off x="8409008" y="6030410"/>
            <a:ext cx="1516283" cy="49771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Log in</a:t>
            </a:r>
          </a:p>
        </p:txBody>
      </p:sp>
      <p:sp>
        <p:nvSpPr>
          <p:cNvPr id="10" name="Oval 9">
            <a:hlinkClick r:id="rId5" action="ppaction://hlinksldjump"/>
            <a:extLst>
              <a:ext uri="{FF2B5EF4-FFF2-40B4-BE49-F238E27FC236}">
                <a16:creationId xmlns:a16="http://schemas.microsoft.com/office/drawing/2014/main" id="{18921E1A-A6B0-A663-048D-0D8388C6E470}"/>
              </a:ext>
            </a:extLst>
          </p:cNvPr>
          <p:cNvSpPr/>
          <p:nvPr/>
        </p:nvSpPr>
        <p:spPr>
          <a:xfrm>
            <a:off x="4710896" y="439838"/>
            <a:ext cx="260431" cy="243068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2" action="ppaction://hlinksldjump"/>
            <a:extLst>
              <a:ext uri="{FF2B5EF4-FFF2-40B4-BE49-F238E27FC236}">
                <a16:creationId xmlns:a16="http://schemas.microsoft.com/office/drawing/2014/main" id="{86713494-24AD-B699-FB5D-1DCCD7A70F90}"/>
              </a:ext>
            </a:extLst>
          </p:cNvPr>
          <p:cNvSpPr/>
          <p:nvPr/>
        </p:nvSpPr>
        <p:spPr>
          <a:xfrm>
            <a:off x="4971327" y="4010628"/>
            <a:ext cx="2239701" cy="318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hlinkClick r:id="rId6" action="ppaction://hlinksldjump"/>
            <a:extLst>
              <a:ext uri="{FF2B5EF4-FFF2-40B4-BE49-F238E27FC236}">
                <a16:creationId xmlns:a16="http://schemas.microsoft.com/office/drawing/2014/main" id="{D23051BD-16FA-BD1F-2C7D-ECF374F219E2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302343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hlinkClick r:id="rId2" action="ppaction://hlinksldjump"/>
            <a:extLst>
              <a:ext uri="{FF2B5EF4-FFF2-40B4-BE49-F238E27FC236}">
                <a16:creationId xmlns:a16="http://schemas.microsoft.com/office/drawing/2014/main" id="{2308B05E-4AE0-7BCA-DF72-E9437FE18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2905" y="0"/>
            <a:ext cx="3126190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79214E38-38B8-DAA5-1D35-EDEC424307F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Face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Recognition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CA4E6C93-6952-9AC6-5A2E-5D7D5850EF5E}"/>
              </a:ext>
            </a:extLst>
          </p:cNvPr>
          <p:cNvSpPr/>
          <p:nvPr/>
        </p:nvSpPr>
        <p:spPr>
          <a:xfrm>
            <a:off x="4965539" y="4299995"/>
            <a:ext cx="2262851" cy="318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hlinkClick r:id="rId5" action="ppaction://hlinksldjump"/>
            <a:extLst>
              <a:ext uri="{FF2B5EF4-FFF2-40B4-BE49-F238E27FC236}">
                <a16:creationId xmlns:a16="http://schemas.microsoft.com/office/drawing/2014/main" id="{8FE4D913-24E6-74C1-1169-5CC8BECA9F2F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246729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 action="ppaction://hlinksldjump"/>
            <a:extLst>
              <a:ext uri="{FF2B5EF4-FFF2-40B4-BE49-F238E27FC236}">
                <a16:creationId xmlns:a16="http://schemas.microsoft.com/office/drawing/2014/main" id="{887E0F92-25C7-F240-8D31-41EBBCDFF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598" y="0"/>
            <a:ext cx="3136804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A8C94461-49DF-8E8B-C286-A4DBDC9FB00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Home Page</a:t>
            </a:r>
          </a:p>
        </p:txBody>
      </p:sp>
      <p:sp>
        <p:nvSpPr>
          <p:cNvPr id="10" name="Rectangle 9">
            <a:hlinkClick r:id="rId4" action="ppaction://hlinksldjump"/>
            <a:extLst>
              <a:ext uri="{FF2B5EF4-FFF2-40B4-BE49-F238E27FC236}">
                <a16:creationId xmlns:a16="http://schemas.microsoft.com/office/drawing/2014/main" id="{4B376F67-836C-DFDA-ACF1-4049B1A51BE2}"/>
              </a:ext>
            </a:extLst>
          </p:cNvPr>
          <p:cNvSpPr/>
          <p:nvPr/>
        </p:nvSpPr>
        <p:spPr>
          <a:xfrm>
            <a:off x="4803006" y="510139"/>
            <a:ext cx="2541070" cy="612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5" action="ppaction://hlinksldjump"/>
            <a:extLst>
              <a:ext uri="{FF2B5EF4-FFF2-40B4-BE49-F238E27FC236}">
                <a16:creationId xmlns:a16="http://schemas.microsoft.com/office/drawing/2014/main" id="{DA224508-6EE5-E687-3EC6-B688412AB38D}"/>
              </a:ext>
            </a:extLst>
          </p:cNvPr>
          <p:cNvSpPr/>
          <p:nvPr/>
        </p:nvSpPr>
        <p:spPr>
          <a:xfrm>
            <a:off x="6420051" y="1122363"/>
            <a:ext cx="924025" cy="3599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hlinkClick r:id="rId6" action="ppaction://hlinksldjump"/>
            <a:extLst>
              <a:ext uri="{FF2B5EF4-FFF2-40B4-BE49-F238E27FC236}">
                <a16:creationId xmlns:a16="http://schemas.microsoft.com/office/drawing/2014/main" id="{7E9D2B7D-07DC-0911-2393-4DBC6A806721}"/>
              </a:ext>
            </a:extLst>
          </p:cNvPr>
          <p:cNvSpPr/>
          <p:nvPr/>
        </p:nvSpPr>
        <p:spPr>
          <a:xfrm>
            <a:off x="4880008" y="1636295"/>
            <a:ext cx="2396691" cy="4582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hlinkClick r:id="rId7" action="ppaction://hlinksldjump"/>
            <a:extLst>
              <a:ext uri="{FF2B5EF4-FFF2-40B4-BE49-F238E27FC236}">
                <a16:creationId xmlns:a16="http://schemas.microsoft.com/office/drawing/2014/main" id="{C82B2159-DE5E-A2F9-3AF1-1A1F63777405}"/>
              </a:ext>
            </a:extLst>
          </p:cNvPr>
          <p:cNvSpPr/>
          <p:nvPr/>
        </p:nvSpPr>
        <p:spPr>
          <a:xfrm>
            <a:off x="4841507" y="2637322"/>
            <a:ext cx="2396691" cy="16555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hlinkClick r:id="rId7" action="ppaction://hlinksldjump"/>
            <a:extLst>
              <a:ext uri="{FF2B5EF4-FFF2-40B4-BE49-F238E27FC236}">
                <a16:creationId xmlns:a16="http://schemas.microsoft.com/office/drawing/2014/main" id="{324A4371-8DBD-35AD-9C6C-15DF0E6D5F2A}"/>
              </a:ext>
            </a:extLst>
          </p:cNvPr>
          <p:cNvSpPr/>
          <p:nvPr/>
        </p:nvSpPr>
        <p:spPr>
          <a:xfrm>
            <a:off x="6593305" y="2377440"/>
            <a:ext cx="644893" cy="2272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hlinkClick r:id="rId4" action="ppaction://hlinksldjump"/>
            <a:extLst>
              <a:ext uri="{FF2B5EF4-FFF2-40B4-BE49-F238E27FC236}">
                <a16:creationId xmlns:a16="http://schemas.microsoft.com/office/drawing/2014/main" id="{6E9A21E8-42F3-21C7-5E70-3A73F9D3CC57}"/>
              </a:ext>
            </a:extLst>
          </p:cNvPr>
          <p:cNvSpPr/>
          <p:nvPr/>
        </p:nvSpPr>
        <p:spPr>
          <a:xfrm>
            <a:off x="4995512" y="6044665"/>
            <a:ext cx="510139" cy="4716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hlinkClick r:id="rId8" action="ppaction://hlinksldjump"/>
            <a:extLst>
              <a:ext uri="{FF2B5EF4-FFF2-40B4-BE49-F238E27FC236}">
                <a16:creationId xmlns:a16="http://schemas.microsoft.com/office/drawing/2014/main" id="{D94EBDF2-394D-947C-37C6-F9341289B9D6}"/>
              </a:ext>
            </a:extLst>
          </p:cNvPr>
          <p:cNvSpPr/>
          <p:nvPr/>
        </p:nvSpPr>
        <p:spPr>
          <a:xfrm>
            <a:off x="6593305" y="6044665"/>
            <a:ext cx="750771" cy="4716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: Rounded Corners 18">
            <a:hlinkClick r:id="rId9" action="ppaction://hlinksldjump"/>
            <a:extLst>
              <a:ext uri="{FF2B5EF4-FFF2-40B4-BE49-F238E27FC236}">
                <a16:creationId xmlns:a16="http://schemas.microsoft.com/office/drawing/2014/main" id="{E201162D-6730-23E6-2511-C93137C0DF94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  <p:sp>
        <p:nvSpPr>
          <p:cNvPr id="4" name="Rectangle 3">
            <a:hlinkClick r:id="rId10" action="ppaction://hlinksldjump"/>
            <a:extLst>
              <a:ext uri="{FF2B5EF4-FFF2-40B4-BE49-F238E27FC236}">
                <a16:creationId xmlns:a16="http://schemas.microsoft.com/office/drawing/2014/main" id="{5180DF81-4785-E71A-0D47-C0F14974CAB6}"/>
              </a:ext>
            </a:extLst>
          </p:cNvPr>
          <p:cNvSpPr/>
          <p:nvPr/>
        </p:nvSpPr>
        <p:spPr>
          <a:xfrm>
            <a:off x="4880008" y="4860758"/>
            <a:ext cx="1001028" cy="7507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4E6A3B-7A65-F96A-88C4-CE94D51DF163}"/>
              </a:ext>
            </a:extLst>
          </p:cNvPr>
          <p:cNvSpPr/>
          <p:nvPr/>
        </p:nvSpPr>
        <p:spPr>
          <a:xfrm>
            <a:off x="6015789" y="4937760"/>
            <a:ext cx="1328287" cy="6737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hlinkClick r:id="rId11" action="ppaction://hlinksldjump"/>
            <a:extLst>
              <a:ext uri="{FF2B5EF4-FFF2-40B4-BE49-F238E27FC236}">
                <a16:creationId xmlns:a16="http://schemas.microsoft.com/office/drawing/2014/main" id="{D207328E-1AF3-8A3A-836B-9EF82371A900}"/>
              </a:ext>
            </a:extLst>
          </p:cNvPr>
          <p:cNvSpPr/>
          <p:nvPr/>
        </p:nvSpPr>
        <p:spPr>
          <a:xfrm>
            <a:off x="6015789" y="4937760"/>
            <a:ext cx="1328287" cy="6737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00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08FB188-D42F-6E58-4E0B-9E6931055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697" y="0"/>
            <a:ext cx="3160606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6E227CE7-4387-2A1B-3D6A-89B7FB7FB12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Profile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798E3159-1C0A-367F-5EBF-15E981512377}"/>
              </a:ext>
            </a:extLst>
          </p:cNvPr>
          <p:cNvSpPr/>
          <p:nvPr/>
        </p:nvSpPr>
        <p:spPr>
          <a:xfrm>
            <a:off x="5871411" y="6044665"/>
            <a:ext cx="394635" cy="4138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3F619842-A443-B90B-E9B8-0A6C66C1E30D}"/>
              </a:ext>
            </a:extLst>
          </p:cNvPr>
          <p:cNvSpPr/>
          <p:nvPr/>
        </p:nvSpPr>
        <p:spPr>
          <a:xfrm>
            <a:off x="6593305" y="6044665"/>
            <a:ext cx="721895" cy="4138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hlinkClick r:id="rId6" action="ppaction://hlinksldjump"/>
            <a:extLst>
              <a:ext uri="{FF2B5EF4-FFF2-40B4-BE49-F238E27FC236}">
                <a16:creationId xmlns:a16="http://schemas.microsoft.com/office/drawing/2014/main" id="{CFFAB564-1967-D8B1-12EB-59920C292D63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3060362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C37994A8-3D13-426E-17E4-40DF055B1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660" y="0"/>
            <a:ext cx="3154680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0BE6C98A-F842-F69B-45A2-A8C8EFC3DE7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Rewards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59A5B6F6-9231-4551-31D8-5E666853D439}"/>
              </a:ext>
            </a:extLst>
          </p:cNvPr>
          <p:cNvSpPr/>
          <p:nvPr/>
        </p:nvSpPr>
        <p:spPr>
          <a:xfrm>
            <a:off x="4697128" y="394636"/>
            <a:ext cx="298384" cy="2887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238BC944-3FB1-F060-9830-65BACE9AC179}"/>
              </a:ext>
            </a:extLst>
          </p:cNvPr>
          <p:cNvSpPr/>
          <p:nvPr/>
        </p:nvSpPr>
        <p:spPr>
          <a:xfrm>
            <a:off x="4783756" y="1039528"/>
            <a:ext cx="2627697" cy="48415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30F5F6B6-7AA6-1768-716D-95D978267751}"/>
              </a:ext>
            </a:extLst>
          </p:cNvPr>
          <p:cNvSpPr/>
          <p:nvPr/>
        </p:nvSpPr>
        <p:spPr>
          <a:xfrm>
            <a:off x="5072514" y="6121667"/>
            <a:ext cx="394635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4" action="ppaction://hlinksldjump"/>
            <a:extLst>
              <a:ext uri="{FF2B5EF4-FFF2-40B4-BE49-F238E27FC236}">
                <a16:creationId xmlns:a16="http://schemas.microsoft.com/office/drawing/2014/main" id="{913B4E05-CBC7-70E3-A27E-45268050993B}"/>
              </a:ext>
            </a:extLst>
          </p:cNvPr>
          <p:cNvSpPr/>
          <p:nvPr/>
        </p:nvSpPr>
        <p:spPr>
          <a:xfrm>
            <a:off x="5909912" y="6044665"/>
            <a:ext cx="394635" cy="4427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hlinkClick r:id="rId7" action="ppaction://hlinksldjump"/>
            <a:extLst>
              <a:ext uri="{FF2B5EF4-FFF2-40B4-BE49-F238E27FC236}">
                <a16:creationId xmlns:a16="http://schemas.microsoft.com/office/drawing/2014/main" id="{81F529DD-0D16-3812-78ED-E7B22901C75E}"/>
              </a:ext>
            </a:extLst>
          </p:cNvPr>
          <p:cNvSpPr/>
          <p:nvPr/>
        </p:nvSpPr>
        <p:spPr>
          <a:xfrm>
            <a:off x="6622181" y="6121667"/>
            <a:ext cx="673768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hlinkClick r:id="rId8" action="ppaction://hlinksldjump"/>
            <a:extLst>
              <a:ext uri="{FF2B5EF4-FFF2-40B4-BE49-F238E27FC236}">
                <a16:creationId xmlns:a16="http://schemas.microsoft.com/office/drawing/2014/main" id="{2DE1660A-9AD5-67AF-C2D9-BDC2B2F411F4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172703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5230BE56-BBB3-7E5B-F4B4-6D9B9AAC7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147" y="0"/>
            <a:ext cx="3155705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233722FC-F697-F931-6A66-8B3DF320486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Sample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Reward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DC195B03-CCEE-4403-2589-1BDA1D4191DB}"/>
              </a:ext>
            </a:extLst>
          </p:cNvPr>
          <p:cNvSpPr/>
          <p:nvPr/>
        </p:nvSpPr>
        <p:spPr>
          <a:xfrm>
            <a:off x="4677878" y="385011"/>
            <a:ext cx="308008" cy="3176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C8A3AFA4-6F8B-711C-0F32-BE700941ECCD}"/>
              </a:ext>
            </a:extLst>
          </p:cNvPr>
          <p:cNvSpPr/>
          <p:nvPr/>
        </p:nvSpPr>
        <p:spPr>
          <a:xfrm>
            <a:off x="5145617" y="6063916"/>
            <a:ext cx="311907" cy="4235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4639664B-584C-2B93-7F0F-9961CA2ACB37}"/>
              </a:ext>
            </a:extLst>
          </p:cNvPr>
          <p:cNvSpPr/>
          <p:nvPr/>
        </p:nvSpPr>
        <p:spPr>
          <a:xfrm>
            <a:off x="5881036" y="6025415"/>
            <a:ext cx="423511" cy="4523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hlinkClick r:id="rId7" action="ppaction://hlinksldjump"/>
            <a:extLst>
              <a:ext uri="{FF2B5EF4-FFF2-40B4-BE49-F238E27FC236}">
                <a16:creationId xmlns:a16="http://schemas.microsoft.com/office/drawing/2014/main" id="{B54EC6F8-9EAC-E3E7-52A3-274237790BF2}"/>
              </a:ext>
            </a:extLst>
          </p:cNvPr>
          <p:cNvSpPr/>
          <p:nvPr/>
        </p:nvSpPr>
        <p:spPr>
          <a:xfrm>
            <a:off x="6651057" y="6063916"/>
            <a:ext cx="625642" cy="413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hlinkClick r:id="rId8" action="ppaction://hlinksldjump"/>
            <a:extLst>
              <a:ext uri="{FF2B5EF4-FFF2-40B4-BE49-F238E27FC236}">
                <a16:creationId xmlns:a16="http://schemas.microsoft.com/office/drawing/2014/main" id="{70ED5228-6028-123B-61E7-8ED00A778E9A}"/>
              </a:ext>
            </a:extLst>
          </p:cNvPr>
          <p:cNvSpPr/>
          <p:nvPr/>
        </p:nvSpPr>
        <p:spPr>
          <a:xfrm>
            <a:off x="442762" y="5728524"/>
            <a:ext cx="1976387" cy="7658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 Demo</a:t>
            </a:r>
          </a:p>
        </p:txBody>
      </p:sp>
    </p:spTree>
    <p:extLst>
      <p:ext uri="{BB962C8B-B14F-4D97-AF65-F5344CB8AC3E}">
        <p14:creationId xmlns:p14="http://schemas.microsoft.com/office/powerpoint/2010/main" val="80524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121</Words>
  <Application>Microsoft Office PowerPoint</Application>
  <PresentationFormat>Widescreen</PresentationFormat>
  <Paragraphs>53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 Group 3 EzGo Application Prototype</vt:lpstr>
      <vt:lpstr>Log in</vt:lpstr>
      <vt:lpstr>Sign Up</vt:lpstr>
      <vt:lpstr>Forgot  password</vt:lpstr>
      <vt:lpstr>Face  Recognition</vt:lpstr>
      <vt:lpstr>Home Page</vt:lpstr>
      <vt:lpstr>Profile</vt:lpstr>
      <vt:lpstr>Rewards</vt:lpstr>
      <vt:lpstr>Sample  Reward</vt:lpstr>
      <vt:lpstr>Add new  membership</vt:lpstr>
      <vt:lpstr>Scan Card</vt:lpstr>
      <vt:lpstr>Membership Added</vt:lpstr>
      <vt:lpstr>Sample  Membership</vt:lpstr>
      <vt:lpstr>Navigation</vt:lpstr>
      <vt:lpstr>Air Asia</vt:lpstr>
      <vt:lpstr>McDonalds</vt:lpstr>
      <vt:lpstr>Pizza Hut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Yoke Yu Lam</dc:creator>
  <cp:lastModifiedBy>Yoke Yu Lam</cp:lastModifiedBy>
  <cp:revision>7</cp:revision>
  <dcterms:created xsi:type="dcterms:W3CDTF">2023-11-19T14:15:33Z</dcterms:created>
  <dcterms:modified xsi:type="dcterms:W3CDTF">2023-11-21T05:24:03Z</dcterms:modified>
</cp:coreProperties>
</file>

<file path=docProps/thumbnail.jpeg>
</file>